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0"/>
  </p:notesMasterIdLst>
  <p:sldIdLst>
    <p:sldId id="259" r:id="rId4"/>
    <p:sldId id="260" r:id="rId5"/>
    <p:sldId id="262" r:id="rId6"/>
    <p:sldId id="265" r:id="rId7"/>
    <p:sldId id="264" r:id="rId8"/>
    <p:sldId id="258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5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1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904F2-C71A-4CB4-BA82-E74C97B81F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C4D43-9F8C-4504-B511-694AED9D820B}">
      <dgm:prSet phldrT="[Text]" custT="1"/>
      <dgm:spPr>
        <a:solidFill>
          <a:srgbClr val="F4800C"/>
        </a:solidFill>
      </dgm:spPr>
      <dgm:t>
        <a:bodyPr/>
        <a:lstStyle/>
        <a:p>
          <a:pPr algn="ctr"/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Main concepts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65A25-A845-4828-87F6-D39F3C19E682}" type="parTrans" cxnId="{A38B8C35-FB10-4337-A3B1-F9C05C3E7638}">
      <dgm:prSet/>
      <dgm:spPr/>
      <dgm:t>
        <a:bodyPr/>
        <a:lstStyle/>
        <a:p>
          <a:endParaRPr lang="en-US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11C3F-611A-4211-8B90-B99C2299505F}" type="sibTrans" cxnId="{A38B8C35-FB10-4337-A3B1-F9C05C3E7638}">
      <dgm:prSet/>
      <dgm:spPr/>
      <dgm:t>
        <a:bodyPr/>
        <a:lstStyle/>
        <a:p>
          <a:endParaRPr lang="en-US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100DE-01D7-4E3C-A650-DF1B4ACECD37}" type="pres">
      <dgm:prSet presAssocID="{9A9904F2-C71A-4CB4-BA82-E74C97B81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53D62-4722-4BFB-853C-13DB93CB78C5}" type="pres">
      <dgm:prSet presAssocID="{C77C4D43-9F8C-4504-B511-694AED9D820B}" presName="parentText" presStyleLbl="node1" presStyleIdx="0" presStyleCnt="1" custLinFactNeighborX="-2866" custLinFactNeighborY="3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376D4-E0D3-4EEA-B283-B4F2851EC218}" type="presOf" srcId="{9A9904F2-C71A-4CB4-BA82-E74C97B81F70}" destId="{9AE100DE-01D7-4E3C-A650-DF1B4ACECD37}" srcOrd="0" destOrd="0" presId="urn:microsoft.com/office/officeart/2005/8/layout/vList2"/>
    <dgm:cxn modelId="{A38B8C35-FB10-4337-A3B1-F9C05C3E7638}" srcId="{9A9904F2-C71A-4CB4-BA82-E74C97B81F70}" destId="{C77C4D43-9F8C-4504-B511-694AED9D820B}" srcOrd="0" destOrd="0" parTransId="{26B65A25-A845-4828-87F6-D39F3C19E682}" sibTransId="{41711C3F-611A-4211-8B90-B99C2299505F}"/>
    <dgm:cxn modelId="{CF3A3E8E-991A-4648-BC47-828CC66211A8}" type="presOf" srcId="{C77C4D43-9F8C-4504-B511-694AED9D820B}" destId="{CF853D62-4722-4BFB-853C-13DB93CB78C5}" srcOrd="0" destOrd="0" presId="urn:microsoft.com/office/officeart/2005/8/layout/vList2"/>
    <dgm:cxn modelId="{571CCB00-DFC0-4ADD-8E34-61737F15B3F4}" type="presParOf" srcId="{9AE100DE-01D7-4E3C-A650-DF1B4ACECD37}" destId="{CF853D62-4722-4BFB-853C-13DB93CB78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0740B-D6EF-4E64-A4B3-D83FAD3A95DA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C736E-0EBC-47EC-A04C-980D09819440}">
      <dgm:prSet phldrT="[Text]" custT="1"/>
      <dgm:spPr>
        <a:solidFill>
          <a:srgbClr val="FA5656"/>
        </a:solidFill>
      </dgm:spPr>
      <dgm:t>
        <a:bodyPr/>
        <a:lstStyle/>
        <a:p>
          <a:pPr algn="ctr" rtl="0"/>
          <a:r>
            <a:rPr lang="en-US" sz="25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Please subscribe to our channel </a:t>
          </a:r>
          <a:r>
            <a:rPr lang="en-US" sz="2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ko-KR" sz="25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</a:t>
          </a:r>
          <a:r>
            <a:rPr lang="en-US" altLang="ko-KR" sz="25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youtube.com/AgriMetSoft</a:t>
          </a:r>
          <a:r>
            <a:rPr lang="en-US" altLang="ko-KR" sz="25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1EB5-77DF-4609-9853-3D4197E91AE5}" type="parTrans" cxnId="{256DCA21-1EC0-4DF8-A96D-1DE9DFA6BD55}">
      <dgm:prSet/>
      <dgm:spPr/>
      <dgm:t>
        <a:bodyPr/>
        <a:lstStyle/>
        <a:p>
          <a:endParaRPr lang="en-US"/>
        </a:p>
      </dgm:t>
    </dgm:pt>
    <dgm:pt modelId="{BFD4663C-A409-4F35-A934-826AADEEA1FD}" type="sibTrans" cxnId="{256DCA21-1EC0-4DF8-A96D-1DE9DFA6BD55}">
      <dgm:prSet/>
      <dgm:spPr>
        <a:ln>
          <a:solidFill>
            <a:srgbClr val="CC0000"/>
          </a:solidFill>
        </a:ln>
      </dgm:spPr>
      <dgm:t>
        <a:bodyPr/>
        <a:lstStyle/>
        <a:p>
          <a:endParaRPr lang="en-US"/>
        </a:p>
      </dgm:t>
    </dgm:pt>
    <dgm:pt modelId="{F364AB28-8902-4655-A439-60AAD3B3A987}">
      <dgm:prSet phldrT="[Text]" custT="1"/>
      <dgm:spPr>
        <a:solidFill>
          <a:srgbClr val="92D050"/>
        </a:solidFill>
      </dgm:spPr>
      <dgm:t>
        <a:bodyPr/>
        <a:lstStyle/>
        <a:p>
          <a:pPr algn="ctr" rtl="0"/>
          <a:endParaRPr lang="en-US" sz="24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Like &amp; do not forget to share it!!</a:t>
          </a:r>
        </a:p>
        <a:p>
          <a:pPr algn="ctr" rtl="0"/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16C3A-C638-4702-BF7F-1B7A5F48588F}" type="parTrans" cxnId="{A20A5834-1858-4A48-A5DA-7FBE3931F915}">
      <dgm:prSet/>
      <dgm:spPr/>
      <dgm:t>
        <a:bodyPr/>
        <a:lstStyle/>
        <a:p>
          <a:endParaRPr lang="en-US"/>
        </a:p>
      </dgm:t>
    </dgm:pt>
    <dgm:pt modelId="{B82BEE70-6148-4268-B69D-56EE83EA2DF1}" type="sibTrans" cxnId="{A20A5834-1858-4A48-A5DA-7FBE3931F915}">
      <dgm:prSet/>
      <dgm:spPr/>
      <dgm:t>
        <a:bodyPr/>
        <a:lstStyle/>
        <a:p>
          <a:endParaRPr lang="en-US"/>
        </a:p>
      </dgm:t>
    </dgm:pt>
    <dgm:pt modelId="{0CCAFF51-4E8D-4DC8-8265-B70A071FC584}">
      <dgm:prSet phldrT="[Tex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en-US" sz="2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 your comments and questions below the video.</a:t>
          </a:r>
          <a:endParaRPr lang="en-U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72CEF-027B-4618-A7DD-6B9FABEA6F00}" type="parTrans" cxnId="{6973858E-9090-4B3C-B890-5FD8A0C6AE3C}">
      <dgm:prSet/>
      <dgm:spPr/>
      <dgm:t>
        <a:bodyPr/>
        <a:lstStyle/>
        <a:p>
          <a:endParaRPr lang="en-US"/>
        </a:p>
      </dgm:t>
    </dgm:pt>
    <dgm:pt modelId="{E2E176BA-9811-46E2-A045-B6E4EF8777A7}" type="sibTrans" cxnId="{6973858E-9090-4B3C-B890-5FD8A0C6AE3C}">
      <dgm:prSet/>
      <dgm:spPr/>
      <dgm:t>
        <a:bodyPr/>
        <a:lstStyle/>
        <a:p>
          <a:endParaRPr lang="en-US"/>
        </a:p>
      </dgm:t>
    </dgm:pt>
    <dgm:pt modelId="{1BBCC85A-A4CE-443B-A304-A3BF8DB4FBEF}" type="pres">
      <dgm:prSet presAssocID="{AF40740B-D6EF-4E64-A4B3-D83FAD3A95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19EE529-27D6-4B70-9C8F-FF712093C0F4}" type="pres">
      <dgm:prSet presAssocID="{AF40740B-D6EF-4E64-A4B3-D83FAD3A95DA}" presName="Name1" presStyleCnt="0"/>
      <dgm:spPr/>
    </dgm:pt>
    <dgm:pt modelId="{8A07CFC6-A4FE-4A09-A28A-F8670AD3AF3E}" type="pres">
      <dgm:prSet presAssocID="{AF40740B-D6EF-4E64-A4B3-D83FAD3A95DA}" presName="cycle" presStyleCnt="0"/>
      <dgm:spPr/>
    </dgm:pt>
    <dgm:pt modelId="{9BAFB8AA-B888-40F0-9B1E-E85AB149DD74}" type="pres">
      <dgm:prSet presAssocID="{AF40740B-D6EF-4E64-A4B3-D83FAD3A95DA}" presName="srcNode" presStyleLbl="node1" presStyleIdx="0" presStyleCnt="3"/>
      <dgm:spPr/>
    </dgm:pt>
    <dgm:pt modelId="{F557073A-D381-49E0-A4D8-433EFE9A5E8B}" type="pres">
      <dgm:prSet presAssocID="{AF40740B-D6EF-4E64-A4B3-D83FAD3A95DA}" presName="conn" presStyleLbl="parChTrans1D2" presStyleIdx="0" presStyleCnt="1"/>
      <dgm:spPr/>
      <dgm:t>
        <a:bodyPr/>
        <a:lstStyle/>
        <a:p>
          <a:endParaRPr lang="en-US"/>
        </a:p>
      </dgm:t>
    </dgm:pt>
    <dgm:pt modelId="{49476B20-9630-452E-93C2-CB00ACF33094}" type="pres">
      <dgm:prSet presAssocID="{AF40740B-D6EF-4E64-A4B3-D83FAD3A95DA}" presName="extraNode" presStyleLbl="node1" presStyleIdx="0" presStyleCnt="3"/>
      <dgm:spPr/>
    </dgm:pt>
    <dgm:pt modelId="{C9AAA3D8-4D98-4E15-BAB6-E9EBB84DF41E}" type="pres">
      <dgm:prSet presAssocID="{AF40740B-D6EF-4E64-A4B3-D83FAD3A95DA}" presName="dstNode" presStyleLbl="node1" presStyleIdx="0" presStyleCnt="3"/>
      <dgm:spPr/>
    </dgm:pt>
    <dgm:pt modelId="{01870673-44E0-4E76-8FD0-99CD7BFED427}" type="pres">
      <dgm:prSet presAssocID="{178C736E-0EBC-47EC-A04C-980D09819440}" presName="text_1" presStyleLbl="node1" presStyleIdx="0" presStyleCnt="3" custScaleX="101875" custScaleY="75967" custLinFactNeighborX="686" custLinFactNeighborY="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8EA9D-6D9B-4113-B61A-4CD6D1121645}" type="pres">
      <dgm:prSet presAssocID="{178C736E-0EBC-47EC-A04C-980D09819440}" presName="accent_1" presStyleCnt="0"/>
      <dgm:spPr/>
    </dgm:pt>
    <dgm:pt modelId="{F09C0421-92F4-4835-8EF3-E6278D6A8E95}" type="pres">
      <dgm:prSet presAssocID="{178C736E-0EBC-47EC-A04C-980D09819440}" presName="accentRepeatNode" presStyleLbl="solidFgAcc1" presStyleIdx="0" presStyleCnt="3" custScaleX="76622" custScaleY="70788"/>
      <dgm:spPr>
        <a:ln>
          <a:solidFill>
            <a:srgbClr val="FF0000"/>
          </a:solidFill>
        </a:ln>
      </dgm:spPr>
    </dgm:pt>
    <dgm:pt modelId="{A400C008-EE9A-4189-96B1-2C4FFA0B4C91}" type="pres">
      <dgm:prSet presAssocID="{F364AB28-8902-4655-A439-60AAD3B3A987}" presName="text_2" presStyleLbl="node1" presStyleIdx="1" presStyleCnt="3" custScaleX="105223" custScaleY="86130" custLinFactNeighborX="-625" custLinFactNeighborY="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187A6-227B-4777-9D59-C11DEB31AF92}" type="pres">
      <dgm:prSet presAssocID="{F364AB28-8902-4655-A439-60AAD3B3A987}" presName="accent_2" presStyleCnt="0"/>
      <dgm:spPr/>
    </dgm:pt>
    <dgm:pt modelId="{5B7D131F-6F5C-470E-8B08-FB74AE20BCD3}" type="pres">
      <dgm:prSet presAssocID="{F364AB28-8902-4655-A439-60AAD3B3A987}" presName="accentRepeatNode" presStyleLbl="solidFgAcc1" presStyleIdx="1" presStyleCnt="3" custScaleX="74268" custScaleY="75954"/>
      <dgm:spPr>
        <a:ln>
          <a:solidFill>
            <a:srgbClr val="FFCC00"/>
          </a:solidFill>
        </a:ln>
      </dgm:spPr>
    </dgm:pt>
    <dgm:pt modelId="{55356D47-E6A3-41C0-B160-C23A20FB30D3}" type="pres">
      <dgm:prSet presAssocID="{0CCAFF51-4E8D-4DC8-8265-B70A071FC584}" presName="text_3" presStyleLbl="node1" presStyleIdx="2" presStyleCnt="3" custScaleX="103490" custScaleY="79223" custLinFactNeighborX="2169" custLinFactNeighborY="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BA803-F8C7-486B-9B18-AADF25AF0866}" type="pres">
      <dgm:prSet presAssocID="{0CCAFF51-4E8D-4DC8-8265-B70A071FC584}" presName="accent_3" presStyleCnt="0"/>
      <dgm:spPr/>
    </dgm:pt>
    <dgm:pt modelId="{96726D16-EBAA-4206-BF98-02AD7677E7A0}" type="pres">
      <dgm:prSet presAssocID="{0CCAFF51-4E8D-4DC8-8265-B70A071FC584}" presName="accentRepeatNode" presStyleLbl="solidFgAcc1" presStyleIdx="2" presStyleCnt="3" custScaleX="78048" custScaleY="82654"/>
      <dgm:spPr/>
    </dgm:pt>
  </dgm:ptLst>
  <dgm:cxnLst>
    <dgm:cxn modelId="{AE771395-2EEF-41D6-9AEF-13E465FE6B0B}" type="presOf" srcId="{BFD4663C-A409-4F35-A934-826AADEEA1FD}" destId="{F557073A-D381-49E0-A4D8-433EFE9A5E8B}" srcOrd="0" destOrd="0" presId="urn:microsoft.com/office/officeart/2008/layout/VerticalCurvedList"/>
    <dgm:cxn modelId="{6973858E-9090-4B3C-B890-5FD8A0C6AE3C}" srcId="{AF40740B-D6EF-4E64-A4B3-D83FAD3A95DA}" destId="{0CCAFF51-4E8D-4DC8-8265-B70A071FC584}" srcOrd="2" destOrd="0" parTransId="{D6A72CEF-027B-4618-A7DD-6B9FABEA6F00}" sibTransId="{E2E176BA-9811-46E2-A045-B6E4EF8777A7}"/>
    <dgm:cxn modelId="{F0732123-9B97-4BC6-83F8-E556E83D88F3}" type="presOf" srcId="{F364AB28-8902-4655-A439-60AAD3B3A987}" destId="{A400C008-EE9A-4189-96B1-2C4FFA0B4C91}" srcOrd="0" destOrd="0" presId="urn:microsoft.com/office/officeart/2008/layout/VerticalCurvedList"/>
    <dgm:cxn modelId="{7E96DB35-514A-41AE-8590-6B3E327F63C2}" type="presOf" srcId="{0CCAFF51-4E8D-4DC8-8265-B70A071FC584}" destId="{55356D47-E6A3-41C0-B160-C23A20FB30D3}" srcOrd="0" destOrd="0" presId="urn:microsoft.com/office/officeart/2008/layout/VerticalCurvedList"/>
    <dgm:cxn modelId="{E969F599-9C62-4EE4-AA74-A9EF0B72EE85}" type="presOf" srcId="{AF40740B-D6EF-4E64-A4B3-D83FAD3A95DA}" destId="{1BBCC85A-A4CE-443B-A304-A3BF8DB4FBEF}" srcOrd="0" destOrd="0" presId="urn:microsoft.com/office/officeart/2008/layout/VerticalCurvedList"/>
    <dgm:cxn modelId="{256DCA21-1EC0-4DF8-A96D-1DE9DFA6BD55}" srcId="{AF40740B-D6EF-4E64-A4B3-D83FAD3A95DA}" destId="{178C736E-0EBC-47EC-A04C-980D09819440}" srcOrd="0" destOrd="0" parTransId="{208A1EB5-77DF-4609-9853-3D4197E91AE5}" sibTransId="{BFD4663C-A409-4F35-A934-826AADEEA1FD}"/>
    <dgm:cxn modelId="{A20A5834-1858-4A48-A5DA-7FBE3931F915}" srcId="{AF40740B-D6EF-4E64-A4B3-D83FAD3A95DA}" destId="{F364AB28-8902-4655-A439-60AAD3B3A987}" srcOrd="1" destOrd="0" parTransId="{5F616C3A-C638-4702-BF7F-1B7A5F48588F}" sibTransId="{B82BEE70-6148-4268-B69D-56EE83EA2DF1}"/>
    <dgm:cxn modelId="{53470888-F26E-41EF-9B20-B9E028FA5ABE}" type="presOf" srcId="{178C736E-0EBC-47EC-A04C-980D09819440}" destId="{01870673-44E0-4E76-8FD0-99CD7BFED427}" srcOrd="0" destOrd="0" presId="urn:microsoft.com/office/officeart/2008/layout/VerticalCurvedList"/>
    <dgm:cxn modelId="{945F7377-7D10-41F9-BB61-D8372F0F2155}" type="presParOf" srcId="{1BBCC85A-A4CE-443B-A304-A3BF8DB4FBEF}" destId="{119EE529-27D6-4B70-9C8F-FF712093C0F4}" srcOrd="0" destOrd="0" presId="urn:microsoft.com/office/officeart/2008/layout/VerticalCurvedList"/>
    <dgm:cxn modelId="{546817EF-2EF6-41A3-9537-6CC84FAEFC0F}" type="presParOf" srcId="{119EE529-27D6-4B70-9C8F-FF712093C0F4}" destId="{8A07CFC6-A4FE-4A09-A28A-F8670AD3AF3E}" srcOrd="0" destOrd="0" presId="urn:microsoft.com/office/officeart/2008/layout/VerticalCurvedList"/>
    <dgm:cxn modelId="{8E8CDF5E-1021-4AA9-BAD7-6F0EAD67E9A4}" type="presParOf" srcId="{8A07CFC6-A4FE-4A09-A28A-F8670AD3AF3E}" destId="{9BAFB8AA-B888-40F0-9B1E-E85AB149DD74}" srcOrd="0" destOrd="0" presId="urn:microsoft.com/office/officeart/2008/layout/VerticalCurvedList"/>
    <dgm:cxn modelId="{BAFBDA48-FFBB-4594-AFD2-434A24A26D9E}" type="presParOf" srcId="{8A07CFC6-A4FE-4A09-A28A-F8670AD3AF3E}" destId="{F557073A-D381-49E0-A4D8-433EFE9A5E8B}" srcOrd="1" destOrd="0" presId="urn:microsoft.com/office/officeart/2008/layout/VerticalCurvedList"/>
    <dgm:cxn modelId="{73DC9882-DDAC-4A16-AAB7-EAC602BB3DAF}" type="presParOf" srcId="{8A07CFC6-A4FE-4A09-A28A-F8670AD3AF3E}" destId="{49476B20-9630-452E-93C2-CB00ACF33094}" srcOrd="2" destOrd="0" presId="urn:microsoft.com/office/officeart/2008/layout/VerticalCurvedList"/>
    <dgm:cxn modelId="{1E745B2F-8526-44FE-904C-FE29B7B6F3C2}" type="presParOf" srcId="{8A07CFC6-A4FE-4A09-A28A-F8670AD3AF3E}" destId="{C9AAA3D8-4D98-4E15-BAB6-E9EBB84DF41E}" srcOrd="3" destOrd="0" presId="urn:microsoft.com/office/officeart/2008/layout/VerticalCurvedList"/>
    <dgm:cxn modelId="{5F5846FE-79EA-4115-A2EC-5CBAFD7F698F}" type="presParOf" srcId="{119EE529-27D6-4B70-9C8F-FF712093C0F4}" destId="{01870673-44E0-4E76-8FD0-99CD7BFED427}" srcOrd="1" destOrd="0" presId="urn:microsoft.com/office/officeart/2008/layout/VerticalCurvedList"/>
    <dgm:cxn modelId="{1C816F01-B484-4EDD-8F5B-DE7591A2DB82}" type="presParOf" srcId="{119EE529-27D6-4B70-9C8F-FF712093C0F4}" destId="{9088EA9D-6D9B-4113-B61A-4CD6D1121645}" srcOrd="2" destOrd="0" presId="urn:microsoft.com/office/officeart/2008/layout/VerticalCurvedList"/>
    <dgm:cxn modelId="{E1B85756-8BD0-418E-8BFF-CD43CA8B9196}" type="presParOf" srcId="{9088EA9D-6D9B-4113-B61A-4CD6D1121645}" destId="{F09C0421-92F4-4835-8EF3-E6278D6A8E95}" srcOrd="0" destOrd="0" presId="urn:microsoft.com/office/officeart/2008/layout/VerticalCurvedList"/>
    <dgm:cxn modelId="{FD97DEB8-FC5B-4A1E-B752-84E0A72C25A1}" type="presParOf" srcId="{119EE529-27D6-4B70-9C8F-FF712093C0F4}" destId="{A400C008-EE9A-4189-96B1-2C4FFA0B4C91}" srcOrd="3" destOrd="0" presId="urn:microsoft.com/office/officeart/2008/layout/VerticalCurvedList"/>
    <dgm:cxn modelId="{CCBA8838-62AF-4EBA-B35F-90F4CF8D493E}" type="presParOf" srcId="{119EE529-27D6-4B70-9C8F-FF712093C0F4}" destId="{545187A6-227B-4777-9D59-C11DEB31AF92}" srcOrd="4" destOrd="0" presId="urn:microsoft.com/office/officeart/2008/layout/VerticalCurvedList"/>
    <dgm:cxn modelId="{F069F3EF-2C11-44B2-8E14-665FC05D0A26}" type="presParOf" srcId="{545187A6-227B-4777-9D59-C11DEB31AF92}" destId="{5B7D131F-6F5C-470E-8B08-FB74AE20BCD3}" srcOrd="0" destOrd="0" presId="urn:microsoft.com/office/officeart/2008/layout/VerticalCurvedList"/>
    <dgm:cxn modelId="{AAC82590-6F18-4A8B-B57B-AEF2798D8F7A}" type="presParOf" srcId="{119EE529-27D6-4B70-9C8F-FF712093C0F4}" destId="{55356D47-E6A3-41C0-B160-C23A20FB30D3}" srcOrd="5" destOrd="0" presId="urn:microsoft.com/office/officeart/2008/layout/VerticalCurvedList"/>
    <dgm:cxn modelId="{02CF18F0-2D13-431F-9C85-A199B7DEA9E1}" type="presParOf" srcId="{119EE529-27D6-4B70-9C8F-FF712093C0F4}" destId="{C19BA803-F8C7-486B-9B18-AADF25AF0866}" srcOrd="6" destOrd="0" presId="urn:microsoft.com/office/officeart/2008/layout/VerticalCurvedList"/>
    <dgm:cxn modelId="{9C46CF85-5A96-483A-BEC8-823F21EF2037}" type="presParOf" srcId="{C19BA803-F8C7-486B-9B18-AADF25AF0866}" destId="{96726D16-EBAA-4206-BF98-02AD7677E7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3D62-4722-4BFB-853C-13DB93CB78C5}">
      <dsp:nvSpPr>
        <dsp:cNvPr id="0" name=""/>
        <dsp:cNvSpPr/>
      </dsp:nvSpPr>
      <dsp:spPr>
        <a:xfrm>
          <a:off x="0" y="767"/>
          <a:ext cx="5541297" cy="772382"/>
        </a:xfrm>
        <a:prstGeom prst="roundRect">
          <a:avLst/>
        </a:prstGeom>
        <a:solidFill>
          <a:srgbClr val="F4800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Main concepts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5" y="38472"/>
        <a:ext cx="5465887" cy="696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073A-D381-49E0-A4D8-433EFE9A5E8B}">
      <dsp:nvSpPr>
        <dsp:cNvPr id="0" name=""/>
        <dsp:cNvSpPr/>
      </dsp:nvSpPr>
      <dsp:spPr>
        <a:xfrm>
          <a:off x="-5848438" y="-884070"/>
          <a:ext cx="6876692" cy="6876692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rgbClr val="CC0000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0673-44E0-4E76-8FD0-99CD7BFED427}">
      <dsp:nvSpPr>
        <dsp:cNvPr id="0" name=""/>
        <dsp:cNvSpPr/>
      </dsp:nvSpPr>
      <dsp:spPr>
        <a:xfrm>
          <a:off x="620700" y="697577"/>
          <a:ext cx="6020532" cy="776162"/>
        </a:xfrm>
        <a:prstGeom prst="rect">
          <a:avLst/>
        </a:prstGeom>
        <a:solidFill>
          <a:srgbClr val="FA565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82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Please subscribe to our channel </a:t>
          </a:r>
          <a:r>
            <a:rPr lang="en-US" sz="25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ko-KR" sz="25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</a:t>
          </a:r>
          <a:r>
            <a:rPr lang="en-US" altLang="ko-KR" sz="25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youtube.com/AgriMetSoft</a:t>
          </a:r>
          <a:r>
            <a:rPr lang="en-US" altLang="ko-KR" sz="25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5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700" y="697577"/>
        <a:ext cx="6020532" cy="776162"/>
      </dsp:txXfrm>
    </dsp:sp>
    <dsp:sp modelId="{F09C0421-92F4-4835-8EF3-E6278D6A8E95}">
      <dsp:nvSpPr>
        <dsp:cNvPr id="0" name=""/>
        <dsp:cNvSpPr/>
      </dsp:nvSpPr>
      <dsp:spPr>
        <a:xfrm>
          <a:off x="146279" y="569680"/>
          <a:ext cx="978568" cy="904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0C008-EE9A-4189-96B1-2C4FFA0B4C91}">
      <dsp:nvSpPr>
        <dsp:cNvPr id="0" name=""/>
        <dsp:cNvSpPr/>
      </dsp:nvSpPr>
      <dsp:spPr>
        <a:xfrm>
          <a:off x="827707" y="2143936"/>
          <a:ext cx="5827600" cy="87999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82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Like &amp; do not forget to share it!!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707" y="2143936"/>
        <a:ext cx="5827600" cy="879998"/>
      </dsp:txXfrm>
    </dsp:sp>
    <dsp:sp modelId="{5B7D131F-6F5C-470E-8B08-FB74AE20BCD3}">
      <dsp:nvSpPr>
        <dsp:cNvPr id="0" name=""/>
        <dsp:cNvSpPr/>
      </dsp:nvSpPr>
      <dsp:spPr>
        <a:xfrm>
          <a:off x="532703" y="2069256"/>
          <a:ext cx="948504" cy="970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56D47-E6A3-41C0-B160-C23A20FB30D3}">
      <dsp:nvSpPr>
        <dsp:cNvPr id="0" name=""/>
        <dsp:cNvSpPr/>
      </dsp:nvSpPr>
      <dsp:spPr>
        <a:xfrm>
          <a:off x="573315" y="3738585"/>
          <a:ext cx="6115974" cy="80942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82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 your comments and questions below the video.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315" y="3738585"/>
        <a:ext cx="6115974" cy="809429"/>
      </dsp:txXfrm>
    </dsp:sp>
    <dsp:sp modelId="{96726D16-EBAA-4206-BF98-02AD7677E7A0}">
      <dsp:nvSpPr>
        <dsp:cNvPr id="0" name=""/>
        <dsp:cNvSpPr/>
      </dsp:nvSpPr>
      <dsp:spPr>
        <a:xfrm>
          <a:off x="137173" y="3559038"/>
          <a:ext cx="996780" cy="1055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40CA-560B-4132-B396-3D5351065209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C6246-C46F-44CA-A2AE-5F8B3F9D50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 smtClean="0">
                <a:effectLst/>
                <a:latin typeface="Roboto"/>
              </a:rPr>
              <a:t>Please hit the thumbs up button and don’t forget to subscribe !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C6246-C46F-44CA-A2AE-5F8B3F9D50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59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4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0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5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5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9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4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62AE-D159-4DEF-AE77-D25713E9C9D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955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4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5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5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3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1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1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37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6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51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4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3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6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60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0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824F-BB16-4298-BCEC-EF1C599D6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3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3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4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2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62AE-D159-4DEF-AE77-D25713E9C9D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560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7162D4-E787-4654-B38D-9369236188E3}" type="datetimeFigureOut">
              <a:rPr lang="ko-KR" altLang="en-US" smtClean="0"/>
              <a:t>2021-06-01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618C0A-50A4-43CC-A49C-6A496E540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0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5095-8F64-4A7B-8DB3-3D37276B5AF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fi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7.jfif"/><Relationship Id="rId5" Type="http://schemas.openxmlformats.org/officeDocument/2006/relationships/image" Target="../media/image3.jfif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.png"/><Relationship Id="rId3" Type="http://schemas.microsoft.com/office/2007/relationships/hdphoto" Target="../media/hdphoto5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jf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fif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8.wdp"/><Relationship Id="rId5" Type="http://schemas.openxmlformats.org/officeDocument/2006/relationships/diagramQuickStyle" Target="../diagrams/quickStyle2.xml"/><Relationship Id="rId15" Type="http://schemas.microsoft.com/office/2007/relationships/hdphoto" Target="../media/hdphoto9.wdp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50836" y="1184996"/>
            <a:ext cx="6542320" cy="4413578"/>
            <a:chOff x="3276529" y="1349913"/>
            <a:chExt cx="6036700" cy="4295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3767" r="6341" b="10501"/>
            <a:stretch/>
          </p:blipFill>
          <p:spPr>
            <a:xfrm rot="19793503">
              <a:off x="5161989" y="4723619"/>
              <a:ext cx="863357" cy="9215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94" y="2272622"/>
              <a:ext cx="775991" cy="10346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667" y="2090695"/>
              <a:ext cx="1129356" cy="8024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732" b="78866" l="45174" r="833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3" b="18910"/>
            <a:stretch/>
          </p:blipFill>
          <p:spPr>
            <a:xfrm>
              <a:off x="8013855" y="3307277"/>
              <a:ext cx="812801" cy="9226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934" y="1349913"/>
              <a:ext cx="1186295" cy="12294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6529" y="2334768"/>
              <a:ext cx="5309651" cy="29739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303">
              <a:off x="4989100" y="3264889"/>
              <a:ext cx="869600" cy="8696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383496" y="359407"/>
            <a:ext cx="741682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C00000"/>
              </a:buClr>
              <a:buSzPct val="106000"/>
            </a:pPr>
            <a:r>
              <a:rPr lang="en-US" altLang="zh-C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How to write a scientific paper?</a:t>
            </a:r>
            <a:endParaRPr lang="en-US" altLang="zh-C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065" y="5988266"/>
            <a:ext cx="291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  <a:buSzPct val="116000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www.agrimetsoft.com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82404" y="5972742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  <a:buSzPct val="116000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youtube.com/AgriMetSoft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39" y="5612085"/>
            <a:ext cx="1669472" cy="911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271"/>
            <a:ext cx="965860" cy="6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0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CP\AppData\Local\Microsoft\Windows\INetCache\Content.MSO\4BDFAB0A.tmp"/>
          <p:cNvPicPr/>
          <p:nvPr/>
        </p:nvPicPr>
        <p:blipFill>
          <a:blip r:embed="rId2">
            <a:clrChange>
              <a:clrFrom>
                <a:srgbClr val="F6D1C9"/>
              </a:clrFrom>
              <a:clrTo>
                <a:srgbClr val="F6D1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4941455"/>
            <a:ext cx="2695142" cy="178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7403" r="7163" b="13478"/>
          <a:stretch/>
        </p:blipFill>
        <p:spPr>
          <a:xfrm>
            <a:off x="73891" y="65628"/>
            <a:ext cx="1665349" cy="102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36226" y="496183"/>
            <a:ext cx="78139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How to prepare a manuscript for international </a:t>
            </a:r>
            <a:r>
              <a:rPr lang="en-US" altLang="ko-KR" sz="2400" b="1" kern="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journals?</a:t>
            </a:r>
            <a:endParaRPr lang="ko-KR" altLang="ko-KR" sz="12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0393" y="1436837"/>
            <a:ext cx="5791199" cy="4585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  <a:scene3d>
            <a:camera prst="perspectiveAbove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Steps to organizing your </a:t>
            </a:r>
            <a:r>
              <a:rPr lang="en-US" altLang="ko-KR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manuscript</a:t>
            </a:r>
          </a:p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Write the </a:t>
            </a:r>
            <a:r>
              <a:rPr lang="en-US" altLang="ko-KR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Abstract </a:t>
            </a:r>
            <a:r>
              <a:rPr lang="en-US" altLang="ko-KR" sz="2400" kern="0" dirty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and</a:t>
            </a:r>
            <a:r>
              <a:rPr lang="en-US" altLang="ko-KR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 Introduction</a:t>
            </a:r>
            <a:endParaRPr lang="ko-KR" altLang="ko-KR" sz="2400" kern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Prepare the </a:t>
            </a:r>
            <a:r>
              <a:rPr lang="en-US" altLang="ko-KR" sz="24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figures</a:t>
            </a: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 and </a:t>
            </a:r>
            <a:r>
              <a:rPr lang="en-US" altLang="ko-KR" sz="24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tables</a:t>
            </a:r>
            <a:endParaRPr lang="ko-KR" altLang="ko-KR" sz="24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Write the </a:t>
            </a:r>
            <a:r>
              <a:rPr lang="en-US" altLang="ko-K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Material</a:t>
            </a: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 &amp; </a:t>
            </a:r>
            <a:r>
              <a:rPr lang="en-US" altLang="ko-K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Methods</a:t>
            </a:r>
            <a:endParaRPr lang="ko-KR" altLang="ko-KR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Write up the </a:t>
            </a:r>
            <a:r>
              <a:rPr lang="en-US" altLang="ko-KR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Results</a:t>
            </a:r>
            <a:endParaRPr lang="ko-KR" altLang="ko-KR" sz="2400" kern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Write the </a:t>
            </a:r>
            <a:r>
              <a:rPr lang="en-US" altLang="ko-K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Discussion</a:t>
            </a:r>
            <a:endParaRPr lang="ko-KR" altLang="ko-KR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fontAlgn="base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400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Write a clear </a:t>
            </a:r>
            <a:r>
              <a:rPr lang="en-US" altLang="ko-K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Conclusion</a:t>
            </a:r>
            <a:endParaRPr lang="ko-KR" altLang="ko-KR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91" y="6488668"/>
            <a:ext cx="34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1968555" y="2902839"/>
            <a:ext cx="8329990" cy="2371124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026367" y="5378461"/>
            <a:ext cx="3408821" cy="615553"/>
            <a:chOff x="1026367" y="5378461"/>
            <a:chExt cx="3408821" cy="615553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026367" y="5474382"/>
              <a:ext cx="3408821" cy="454490"/>
              <a:chOff x="406" y="980"/>
              <a:chExt cx="2330" cy="294"/>
            </a:xfrm>
          </p:grpSpPr>
          <p:sp>
            <p:nvSpPr>
              <p:cNvPr id="10" name="AutoShape 1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solidFill>
                <a:srgbClr val="FA5656"/>
              </a:solidFill>
              <a:ln>
                <a:noFill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289A8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AutoShape 1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1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Text Box 18"/>
            <p:cNvSpPr txBox="1">
              <a:spLocks noChangeArrowheads="1"/>
            </p:cNvSpPr>
            <p:nvPr/>
          </p:nvSpPr>
          <p:spPr bwMode="white">
            <a:xfrm>
              <a:off x="1250887" y="5378461"/>
              <a:ext cx="309066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Scopus used for?</a:t>
              </a:r>
              <a:r>
                <a:rPr lang="ko-KR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How</a:t>
              </a:r>
              <a:r>
                <a:rPr lang="ko-KR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ko-KR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Find</a:t>
              </a:r>
              <a:r>
                <a:rPr lang="ko-KR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Scopus</a:t>
              </a:r>
              <a:r>
                <a:rPr lang="ko-KR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Indexed</a:t>
              </a:r>
              <a:r>
                <a:rPr lang="ko-KR" altLang="ko-K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o-KR" altLang="ko-KR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Journals</a:t>
              </a:r>
              <a:r>
                <a:rPr lang="ko-KR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dette" pitchFamily="2" charset="0"/>
                </a:rPr>
                <a:t>?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263037" y="3868483"/>
            <a:ext cx="2670408" cy="503725"/>
            <a:chOff x="6263037" y="3868483"/>
            <a:chExt cx="2670408" cy="503725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6263037" y="3868483"/>
              <a:ext cx="2670408" cy="503725"/>
              <a:chOff x="406" y="980"/>
              <a:chExt cx="2330" cy="294"/>
            </a:xfrm>
          </p:grpSpPr>
          <p:sp>
            <p:nvSpPr>
              <p:cNvPr id="20" name="AutoShape 30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>
                <a:noFill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289A8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31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utoShape 32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8"/>
            <p:cNvSpPr txBox="1">
              <a:spLocks noChangeArrowheads="1"/>
            </p:cNvSpPr>
            <p:nvPr/>
          </p:nvSpPr>
          <p:spPr bwMode="white">
            <a:xfrm>
              <a:off x="6385699" y="3895154"/>
              <a:ext cx="241479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journal …?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68438" y="4599148"/>
            <a:ext cx="3503815" cy="715319"/>
            <a:chOff x="4068438" y="4599148"/>
            <a:chExt cx="2770027" cy="715319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086518" y="4599148"/>
              <a:ext cx="2751947" cy="505541"/>
              <a:chOff x="406" y="980"/>
              <a:chExt cx="2330" cy="294"/>
            </a:xfrm>
          </p:grpSpPr>
          <p:sp>
            <p:nvSpPr>
              <p:cNvPr id="15" name="AutoShape 2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289A8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utoShape 2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2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white">
            <a:xfrm>
              <a:off x="4068438" y="4606581"/>
              <a:ext cx="27553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Impact Factor &amp; Q &amp; citation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337919" y="3080108"/>
            <a:ext cx="3280290" cy="578923"/>
            <a:chOff x="8337919" y="3080108"/>
            <a:chExt cx="3280290" cy="578923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8414690" y="3080108"/>
              <a:ext cx="3203519" cy="578923"/>
              <a:chOff x="406" y="954"/>
              <a:chExt cx="2330" cy="955"/>
            </a:xfrm>
          </p:grpSpPr>
          <p:sp>
            <p:nvSpPr>
              <p:cNvPr id="25" name="AutoShape 35"/>
              <p:cNvSpPr>
                <a:spLocks noChangeArrowheads="1"/>
              </p:cNvSpPr>
              <p:nvPr/>
            </p:nvSpPr>
            <p:spPr bwMode="gray">
              <a:xfrm>
                <a:off x="406" y="954"/>
                <a:ext cx="2330" cy="955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289A8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3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3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Text Box 18"/>
            <p:cNvSpPr txBox="1">
              <a:spLocks noChangeArrowheads="1"/>
            </p:cNvSpPr>
            <p:nvPr/>
          </p:nvSpPr>
          <p:spPr bwMode="white">
            <a:xfrm>
              <a:off x="8337919" y="3130236"/>
              <a:ext cx="313620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Submit a paper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08400" y="2424479"/>
            <a:ext cx="2065333" cy="1364855"/>
            <a:chOff x="3116726" y="1828800"/>
            <a:chExt cx="2935727" cy="2211839"/>
          </a:xfrm>
        </p:grpSpPr>
        <p:grpSp>
          <p:nvGrpSpPr>
            <p:cNvPr id="30" name="Group 29"/>
            <p:cNvGrpSpPr/>
            <p:nvPr/>
          </p:nvGrpSpPr>
          <p:grpSpPr>
            <a:xfrm>
              <a:off x="3935937" y="1828800"/>
              <a:ext cx="1270718" cy="1561155"/>
              <a:chOff x="4000588" y="3676948"/>
              <a:chExt cx="777682" cy="9554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000588" y="3729239"/>
                <a:ext cx="747526" cy="903139"/>
                <a:chOff x="4000588" y="3729239"/>
                <a:chExt cx="747526" cy="903139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4029442" y="3729239"/>
                  <a:ext cx="718672" cy="903139"/>
                </a:xfrm>
                <a:prstGeom prst="roundRect">
                  <a:avLst>
                    <a:gd name="adj" fmla="val 8982"/>
                  </a:avLst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 rot="16200000">
                  <a:off x="3735125" y="4108988"/>
                  <a:ext cx="669724" cy="138798"/>
                  <a:chOff x="5558026" y="2200187"/>
                  <a:chExt cx="2442565" cy="394579"/>
                </a:xfrm>
                <a:solidFill>
                  <a:schemeClr val="tx1"/>
                </a:solidFill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558026" y="2210245"/>
                    <a:ext cx="140427" cy="382587"/>
                    <a:chOff x="5100540" y="1008474"/>
                    <a:chExt cx="100591" cy="382587"/>
                  </a:xfrm>
                  <a:grpFill/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5100540" y="1240763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>
                    <a:xfrm>
                      <a:off x="5112069" y="1008474"/>
                      <a:ext cx="78956" cy="3589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949714" y="2204095"/>
                    <a:ext cx="140427" cy="381607"/>
                    <a:chOff x="670402" y="713969"/>
                    <a:chExt cx="100591" cy="381607"/>
                  </a:xfrm>
                  <a:grpFill/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670402" y="945278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Rounded Rectangle 69"/>
                    <p:cNvSpPr/>
                    <p:nvPr/>
                  </p:nvSpPr>
                  <p:spPr>
                    <a:xfrm>
                      <a:off x="681220" y="713969"/>
                      <a:ext cx="78956" cy="3589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6334222" y="2208154"/>
                    <a:ext cx="140427" cy="383262"/>
                    <a:chOff x="949742" y="718028"/>
                    <a:chExt cx="100591" cy="383262"/>
                  </a:xfrm>
                  <a:grpFill/>
                </p:grpSpPr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949742" y="950992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Rounded Rectangle 67"/>
                    <p:cNvSpPr/>
                    <p:nvPr/>
                  </p:nvSpPr>
                  <p:spPr>
                    <a:xfrm>
                      <a:off x="959784" y="718028"/>
                      <a:ext cx="78956" cy="3589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6665261" y="2207850"/>
                    <a:ext cx="140427" cy="382278"/>
                    <a:chOff x="1178513" y="717724"/>
                    <a:chExt cx="100591" cy="382278"/>
                  </a:xfrm>
                  <a:grpFill/>
                </p:grpSpPr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1178513" y="949704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1190214" y="717724"/>
                      <a:ext cx="78956" cy="3589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7057735" y="2206537"/>
                    <a:ext cx="140427" cy="380823"/>
                    <a:chOff x="1420571" y="716411"/>
                    <a:chExt cx="100591" cy="380823"/>
                  </a:xfrm>
                  <a:grpFill/>
                </p:grpSpPr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1420571" y="946936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Rounded Rectangle 63"/>
                    <p:cNvSpPr/>
                    <p:nvPr/>
                  </p:nvSpPr>
                  <p:spPr>
                    <a:xfrm>
                      <a:off x="1431389" y="716411"/>
                      <a:ext cx="78956" cy="3589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7452524" y="2208446"/>
                    <a:ext cx="140427" cy="386320"/>
                    <a:chOff x="1722907" y="718320"/>
                    <a:chExt cx="100591" cy="386320"/>
                  </a:xfrm>
                  <a:grpFill/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1722907" y="954342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" name="Rounded Rectangle 61"/>
                    <p:cNvSpPr/>
                    <p:nvPr/>
                  </p:nvSpPr>
                  <p:spPr>
                    <a:xfrm>
                      <a:off x="1734234" y="718320"/>
                      <a:ext cx="78956" cy="36251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7860164" y="2200187"/>
                    <a:ext cx="140427" cy="380191"/>
                    <a:chOff x="2061805" y="710061"/>
                    <a:chExt cx="100591" cy="380191"/>
                  </a:xfrm>
                  <a:grpFill/>
                </p:grpSpPr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2061805" y="939954"/>
                      <a:ext cx="100591" cy="15029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scene3d>
                      <a:camera prst="orthographicFront"/>
                      <a:lightRig rig="balanced" dir="t"/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2073529" y="710061"/>
                      <a:ext cx="78956" cy="3589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41" name="Rounded Rectangle 40"/>
                <p:cNvSpPr/>
                <p:nvPr/>
              </p:nvSpPr>
              <p:spPr>
                <a:xfrm>
                  <a:off x="4170123" y="4505850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4170123" y="3843524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4170123" y="3909757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4170123" y="3975990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4170123" y="4042223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4170123" y="4108456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4170123" y="4174689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170123" y="4240922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170123" y="4307155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4170123" y="4373388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4170123" y="4439621"/>
                  <a:ext cx="481106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495952" y="3676948"/>
                <a:ext cx="282318" cy="707416"/>
                <a:chOff x="4495952" y="3676948"/>
                <a:chExt cx="282318" cy="707416"/>
              </a:xfrm>
            </p:grpSpPr>
            <p:sp>
              <p:nvSpPr>
                <p:cNvPr id="34" name="Rectangle 33"/>
                <p:cNvSpPr/>
                <p:nvPr/>
              </p:nvSpPr>
              <p:spPr>
                <a:xfrm rot="2204694">
                  <a:off x="4495952" y="4263714"/>
                  <a:ext cx="76200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 rot="18155899">
                  <a:off x="4431529" y="4285914"/>
                  <a:ext cx="174368" cy="225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 rot="1849020">
                  <a:off x="4631350" y="3676948"/>
                  <a:ext cx="146312" cy="652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 rot="1788677">
                  <a:off x="4624604" y="3998708"/>
                  <a:ext cx="153666" cy="209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 rot="1788677">
                  <a:off x="4602644" y="4039087"/>
                  <a:ext cx="158323" cy="213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726" y="2959886"/>
              <a:ext cx="2935727" cy="1080753"/>
            </a:xfrm>
            <a:prstGeom prst="rect">
              <a:avLst/>
            </a:prstGeom>
          </p:spPr>
        </p:pic>
      </p:grp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1355202556"/>
              </p:ext>
            </p:extLst>
          </p:nvPr>
        </p:nvGraphicFramePr>
        <p:xfrm>
          <a:off x="318327" y="231997"/>
          <a:ext cx="5541297" cy="77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2172237" y="3965960"/>
            <a:ext cx="1912786" cy="1166488"/>
            <a:chOff x="2172237" y="3965960"/>
            <a:chExt cx="1912786" cy="1166488"/>
          </a:xfrm>
        </p:grpSpPr>
        <p:pic>
          <p:nvPicPr>
            <p:cNvPr id="6" name="Picture 5" descr="16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885" y="3965960"/>
              <a:ext cx="1166488" cy="116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72237" y="4015560"/>
              <a:ext cx="1912786" cy="853514"/>
            </a:xfrm>
            <a:prstGeom prst="rect">
              <a:avLst/>
            </a:prstGeom>
          </p:spPr>
        </p:pic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7" y="2806094"/>
            <a:ext cx="1532904" cy="1532904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8397704" y="1506169"/>
            <a:ext cx="1748396" cy="1388951"/>
            <a:chOff x="8416925" y="1540866"/>
            <a:chExt cx="1748396" cy="1388951"/>
          </a:xfrm>
        </p:grpSpPr>
        <p:pic>
          <p:nvPicPr>
            <p:cNvPr id="7" name="Picture 6" descr="23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929" y="1540866"/>
              <a:ext cx="1588392" cy="1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3767" r="6341" b="10501"/>
            <a:stretch/>
          </p:blipFill>
          <p:spPr>
            <a:xfrm rot="19793503">
              <a:off x="8416925" y="1727355"/>
              <a:ext cx="638141" cy="68112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428506" y="6308437"/>
            <a:ext cx="34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0"/>
            <a:ext cx="12191999" cy="6742975"/>
            <a:chOff x="0" y="-400209"/>
            <a:chExt cx="9146499" cy="8559272"/>
          </a:xfrm>
        </p:grpSpPr>
        <p:sp>
          <p:nvSpPr>
            <p:cNvPr id="12" name="Rectangle 11"/>
            <p:cNvSpPr/>
            <p:nvPr/>
          </p:nvSpPr>
          <p:spPr>
            <a:xfrm>
              <a:off x="2499" y="4624463"/>
              <a:ext cx="9144000" cy="3534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4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-400209"/>
              <a:ext cx="9144000" cy="5048409"/>
            </a:xfrm>
            <a:prstGeom prst="rect">
              <a:avLst/>
            </a:prstGeom>
            <a:gradFill flip="none" rotWithShape="1">
              <a:gsLst>
                <a:gs pos="125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02474" y="643746"/>
            <a:ext cx="289481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tips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36545" y="2927329"/>
            <a:ext cx="7696200" cy="2390106"/>
            <a:chOff x="723900" y="2073768"/>
            <a:chExt cx="7696200" cy="2390106"/>
          </a:xfrm>
        </p:grpSpPr>
        <p:grpSp>
          <p:nvGrpSpPr>
            <p:cNvPr id="2" name="Group 1"/>
            <p:cNvGrpSpPr/>
            <p:nvPr/>
          </p:nvGrpSpPr>
          <p:grpSpPr>
            <a:xfrm>
              <a:off x="723900" y="2073768"/>
              <a:ext cx="7696200" cy="2390106"/>
              <a:chOff x="533400" y="1595718"/>
              <a:chExt cx="9063489" cy="281472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275" endPos="15000" dist="101600" dir="5400000" sy="-100000" algn="bl" rotWithShape="0"/>
            </a:effectLst>
            <a:scene3d>
              <a:camera prst="obliqueTopRight"/>
              <a:lightRig rig="balanced" dir="t">
                <a:rot lat="0" lon="0" rev="8700000"/>
              </a:lightRig>
            </a:scene3d>
          </p:grpSpPr>
          <p:sp>
            <p:nvSpPr>
              <p:cNvPr id="3" name="Rectangle 2"/>
              <p:cNvSpPr/>
              <p:nvPr/>
            </p:nvSpPr>
            <p:spPr>
              <a:xfrm flipV="1">
                <a:off x="533400" y="1600200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CC00"/>
                  </a:gs>
                  <a:gs pos="100000">
                    <a:srgbClr val="669900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Rectangle 2"/>
              <p:cNvSpPr/>
              <p:nvPr/>
            </p:nvSpPr>
            <p:spPr>
              <a:xfrm flipV="1">
                <a:off x="2622177" y="1595718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>
                <a:gsLst>
                  <a:gs pos="2000">
                    <a:srgbClr val="FF99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Rectangle 2"/>
              <p:cNvSpPr/>
              <p:nvPr/>
            </p:nvSpPr>
            <p:spPr>
              <a:xfrm flipV="1">
                <a:off x="4706471" y="1600201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4105"/>
                  </a:gs>
                  <a:gs pos="0">
                    <a:srgbClr val="C00000"/>
                  </a:gs>
                </a:gsLst>
                <a:lin ang="5400000" scaled="0"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2"/>
              <p:cNvSpPr/>
              <p:nvPr/>
            </p:nvSpPr>
            <p:spPr>
              <a:xfrm flipV="1">
                <a:off x="6786283" y="1600201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>
                <a:gsLst>
                  <a:gs pos="200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74135" y="2636004"/>
              <a:ext cx="1530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2400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Access vs. Sub.</a:t>
              </a:r>
              <a:endPara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80618" y="2647890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2400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GS</a:t>
              </a:r>
              <a:endPara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latinLnBrk="0"/>
              <a:r>
                <a:rPr lang="en-US" sz="2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h &amp; i10 indices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50183" y="2647890"/>
              <a:ext cx="18285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2400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SJR and …? </a:t>
              </a:r>
              <a:endPara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8788" y="2591486"/>
              <a:ext cx="16694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2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steps for sending a paper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1806" y="5790993"/>
            <a:ext cx="11911406" cy="828493"/>
            <a:chOff x="168471" y="6064014"/>
            <a:chExt cx="11911406" cy="828493"/>
          </a:xfrm>
        </p:grpSpPr>
        <p:sp>
          <p:nvSpPr>
            <p:cNvPr id="24" name="Rectangle 23"/>
            <p:cNvSpPr/>
            <p:nvPr/>
          </p:nvSpPr>
          <p:spPr>
            <a:xfrm>
              <a:off x="878838" y="6396335"/>
              <a:ext cx="29154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buClr>
                  <a:srgbClr val="C00000"/>
                </a:buClr>
                <a:buSzPct val="116000"/>
              </a:pPr>
              <a:r>
                <a:rPr lang="en-US" altLang="ko-K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www.agrimetsoft.com</a:t>
              </a:r>
              <a:endPara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93263" y="6409167"/>
              <a:ext cx="3786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buClr>
                  <a:srgbClr val="C00000"/>
                </a:buClr>
                <a:buSzPct val="116000"/>
              </a:pP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youtube.com/AgriMetSoft</a:t>
              </a: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272" y="6064014"/>
              <a:ext cx="1517239" cy="8284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71" y="6231852"/>
              <a:ext cx="846282" cy="58830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-3330" y="93610"/>
            <a:ext cx="2520752" cy="2833719"/>
            <a:chOff x="179408" y="265295"/>
            <a:chExt cx="2719790" cy="31445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945" y="265295"/>
              <a:ext cx="981331" cy="10170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3767" r="6341" b="10501"/>
            <a:stretch/>
          </p:blipFill>
          <p:spPr>
            <a:xfrm rot="19793503">
              <a:off x="1227249" y="2521374"/>
              <a:ext cx="832363" cy="8884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08" y="869664"/>
              <a:ext cx="641918" cy="8558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150"/>
            <a:stretch/>
          </p:blipFill>
          <p:spPr>
            <a:xfrm>
              <a:off x="510266" y="1216473"/>
              <a:ext cx="2388932" cy="124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9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53260" y="621079"/>
            <a:ext cx="9129185" cy="5108551"/>
            <a:chOff x="1049288" y="451746"/>
            <a:chExt cx="9129185" cy="5108551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266786927"/>
                </p:ext>
              </p:extLst>
            </p:nvPr>
          </p:nvGraphicFramePr>
          <p:xfrm>
            <a:off x="3489183" y="451746"/>
            <a:ext cx="6689290" cy="5108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5F5"/>
                </a:clrFrom>
                <a:clrTo>
                  <a:srgbClr val="FF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712" y="4039890"/>
              <a:ext cx="956989" cy="956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696" y="2500548"/>
              <a:ext cx="921002" cy="9759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288" y="2594131"/>
              <a:ext cx="1445759" cy="14457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711" y="1025824"/>
              <a:ext cx="956989" cy="9006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287400" y="5865097"/>
            <a:ext cx="11379886" cy="717862"/>
            <a:chOff x="309978" y="5962901"/>
            <a:chExt cx="11379886" cy="717862"/>
          </a:xfrm>
        </p:grpSpPr>
        <p:sp>
          <p:nvSpPr>
            <p:cNvPr id="14" name="Rectangle 13"/>
            <p:cNvSpPr/>
            <p:nvPr/>
          </p:nvSpPr>
          <p:spPr>
            <a:xfrm>
              <a:off x="1154153" y="6219098"/>
              <a:ext cx="24586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buClr>
                  <a:srgbClr val="C00000"/>
                </a:buClr>
                <a:buSzPct val="116000"/>
              </a:pP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www.agrimetsoft.com</a:t>
              </a:r>
              <a:endPara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03250" y="6219099"/>
              <a:ext cx="3786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buClr>
                  <a:srgbClr val="C00000"/>
                </a:buClr>
                <a:buSzPct val="116000"/>
              </a:pP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youtube.com/AgriMetSoft</a:t>
              </a:r>
              <a:r>
                <a:rPr lang="en-US" altLang="ko-K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380" y="5962901"/>
              <a:ext cx="1314638" cy="7178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8" y="5962901"/>
              <a:ext cx="965860" cy="6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4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latinLnBrk="0">
              <a:defRPr/>
            </a:pPr>
            <a:fld id="{00A12202-E491-4083-95E8-343E6F64266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rtl="1" latinLnBrk="0"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08160"/>
            <a:ext cx="5040560" cy="6063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72405" y="4869161"/>
            <a:ext cx="2807478" cy="2367849"/>
            <a:chOff x="2624688" y="2111917"/>
            <a:chExt cx="1907646" cy="1608923"/>
          </a:xfrm>
        </p:grpSpPr>
        <p:sp>
          <p:nvSpPr>
            <p:cNvPr id="7" name="Oval 6"/>
            <p:cNvSpPr/>
            <p:nvPr/>
          </p:nvSpPr>
          <p:spPr>
            <a:xfrm>
              <a:off x="3004053" y="2111917"/>
              <a:ext cx="1157052" cy="1157051"/>
            </a:xfrm>
            <a:prstGeom prst="ellipse">
              <a:avLst/>
            </a:prstGeom>
            <a:gradFill>
              <a:gsLst>
                <a:gs pos="0">
                  <a:srgbClr val="1E4B7C"/>
                </a:gs>
                <a:gs pos="31000">
                  <a:srgbClr val="25C6FF"/>
                </a:gs>
                <a:gs pos="100000">
                  <a:srgbClr val="429AD6"/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 latinLnBrk="0"/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7773" y="2116295"/>
              <a:ext cx="674947" cy="106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 latinLnBrk="0"/>
              <a:r>
                <a:rPr lang="en-US" sz="9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028833" y="2126211"/>
              <a:ext cx="1105998" cy="1101363"/>
            </a:xfrm>
            <a:prstGeom prst="ellipse">
              <a:avLst/>
            </a:prstGeom>
            <a:gradFill flip="none" rotWithShape="1">
              <a:gsLst>
                <a:gs pos="43000">
                  <a:schemeClr val="bg1">
                    <a:alpha val="0"/>
                  </a:schemeClr>
                </a:gs>
                <a:gs pos="0">
                  <a:schemeClr val="bg1">
                    <a:alpha val="76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 latinLnBrk="0"/>
              <a:endParaRPr lang="en-US" sz="3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688" y="2960002"/>
              <a:ext cx="1907646" cy="760838"/>
            </a:xfrm>
            <a:prstGeom prst="rect">
              <a:avLst/>
            </a:prstGeom>
          </p:spPr>
        </p:pic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160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Gulim</vt:lpstr>
      <vt:lpstr>휴먼매직체</vt:lpstr>
      <vt:lpstr>Majalla UI</vt:lpstr>
      <vt:lpstr>Malgun Gothic</vt:lpstr>
      <vt:lpstr>Malgun Gothic</vt:lpstr>
      <vt:lpstr>Roboto</vt:lpstr>
      <vt:lpstr>华文中宋</vt:lpstr>
      <vt:lpstr>Arial</vt:lpstr>
      <vt:lpstr>Bernadette</vt:lpstr>
      <vt:lpstr>Calibri</vt:lpstr>
      <vt:lpstr>Calibri Light</vt:lpstr>
      <vt:lpstr>Cambria</vt:lpstr>
      <vt:lpstr>Gill Sans MT</vt:lpstr>
      <vt:lpstr>Times New Roman</vt:lpstr>
      <vt:lpstr>1_Office Theme</vt:lpstr>
      <vt:lpstr>Parcel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LICP</dc:creator>
  <cp:lastModifiedBy>LICP</cp:lastModifiedBy>
  <cp:revision>44</cp:revision>
  <dcterms:created xsi:type="dcterms:W3CDTF">2021-05-30T09:55:34Z</dcterms:created>
  <dcterms:modified xsi:type="dcterms:W3CDTF">2021-06-01T07:56:09Z</dcterms:modified>
</cp:coreProperties>
</file>